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0.38317757009345788</c:v>
                </c:pt>
                <c:pt idx="1">
                  <c:v>0.61682242990654201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0.38317757009345788</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8.0409679668359484</c:v>
                </c:pt>
                <c:pt idx="1">
                  <c:v>6.2909411395436221</c:v>
                </c:pt>
                <c:pt idx="2">
                  <c:v>9.0825253795068281</c:v>
                </c:pt>
                <c:pt idx="3">
                  <c:v>7.231920158166238</c:v>
                </c:pt>
                <c:pt idx="4">
                  <c:v>8.4426679900779735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7.0770804895995223</c:v>
                </c:pt>
                <c:pt idx="1">
                  <c:v>5.3431922446268629</c:v>
                </c:pt>
                <c:pt idx="2">
                  <c:v>8.1490475982044668</c:v>
                </c:pt>
                <c:pt idx="3">
                  <c:v>6.3305318077747614</c:v>
                </c:pt>
                <c:pt idx="4">
                  <c:v>7.6643467080392904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D7-450A-8125-89F220DAB10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D7-450A-8125-89F220DAB10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7.4416257469623579</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4D-4F8D-83D9-59C0A77637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4D-4F8D-83D9-59C0A77637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F0-4106-BD77-65EBC1DBD2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F0-4106-BD77-65EBC1DBD2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0.43891698151367997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0.14164017152782105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1.4787032177627815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0.14164017152782105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0.39397604227953753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7.0263531803405916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0.21176584679725785</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0.53660492191550446</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0.14960144028941524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1.5618177297565179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0.14960144028941524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0.4212667988598362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8.0409679668359484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0.48664422144954589</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0.63366256102912999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0.17666038442033738</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1.8443092526349494</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0.17666038442033649</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9.4057951853672606E-2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7.2575560937105337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7.3131422661150403</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7.4044258714213882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27D-4EC5-B4A7-A3ADD5D59F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27D-4EC5-B4A7-A3ADD5D59F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83-4F48-A559-BF117FD0B0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83-4F48-A559-BF117FD0B0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0.25240079202067811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0.85167686808994247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0.23744114323926535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2.4788517180538072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0.23744114323926535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0.70105348765940256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7.3131422661150403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0.33180736672049305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0.82748568264687794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0.23069682160376548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2.408441960733775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0.23069682160376548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0.67181563576741521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6.7987052306635807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8.6113485708522983</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A3-459A-ABCB-54C13B1F27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A3-459A-ABCB-54C13B1F27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B6-4057-BDDD-BB785B0A31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B6-4057-BDDD-BB785B0A31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0.29790432079444518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0.13241768278554744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1.3824217487989969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0.13241768278554744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0.26560634450104992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8.6113485708522983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9.284000872283201</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C2-4528-A65F-43428E56C8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C2-4528-A65F-43428E56C8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58-46AC-A903-F05485B2BB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58-46AC-A903-F05485B2BB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8CA-4842-9916-CCDCA85E74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8CA-4842-9916-CCDCA85E74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8.5141173956208682E-2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0.449994197530172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0.12545501787811375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1.3097325188173494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0.12545501787811375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0.30832305797225956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9.284000872283201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9.3542096990014247</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94-4F32-A5A3-B1868E7D80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94-4F32-A5A3-B1868E7D80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AB-4A49-98A8-9DB494A8CF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AB-4A49-98A8-9DB494A8CF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1.2669908275812203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0.24647128546403252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6.8714351638408999E-2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0.717368044518647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6.8714351638408999E-2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0.24647128546403252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6.924200778207279E-2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9.7015682843192756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0.42648894626294176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0.2788145634805872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7.773141573406761E-2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0.81150490942920328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7.773141573406761E-2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0.2788145634805872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2.06804758370005E-3</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9.6367232717319684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0.11354755223112623</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0.38803786405211138</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0.10818205532256719</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1.1294052498252505</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0.10818205532256542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0.12858485102186989</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8.7243375409530266</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75-45B7-906E-0FCA7F172F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75-45B7-906E-0FCA7F172F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BE-49E3-A637-34B94BFB8A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BE-49E3-A637-34B94BFB8A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ED-471C-AEC5-D8B53C9787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ED-471C-AEC5-D8B53C9787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8.2141423704099576</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9A-43AC-BE05-AAF4F71E63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9A-43AC-BE05-AAF4F71E63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A5-4EF8-B6C5-17C37F77B2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A5-4EF8-B6C5-17C37F77B2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0.15161982355946702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0.75381778973686409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0.2101587638403668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2.1940275628002759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0.2101587638403668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0.75381778973686409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0.24959456500516985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7.2300674768875588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0.22026293267272301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7.2807312757570131E-2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0.76009797566598891</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7.2807312757570131E-2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0.26115231445347042</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0.25497371522206613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9.3630083174000927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5.0627714358927101E-2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0.13641271845764713</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1.4241293522259735</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0.13641271845764713</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0.48929833826891489</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0.27516627236548885</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8.0493513169422251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2.1350515840368622E-2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0.19715082692110553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2.0582265540081588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6.1858810832084998E-3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7.9828476674521944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70-4EA4-8DBF-F10811FEA0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70-4EA4-8DBF-F10811FEA0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E8-464B-8F13-FF3D9C749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E8-464B-8F13-FF3D9C749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2.2279628982242556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0.21385502428134195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0.43228330833553663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8.063238294673539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0.10724875527886901</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0.19079937953976067</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1.9919183479467071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2.5105640466078327E-2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8.332960373533842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8.9855637552107126</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23-4021-9038-81A3DD505DB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23-4021-9038-81A3DD505DB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12-4B0B-9F33-22B6A39EF8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12-4B0B-9F33-22B6A39EF8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0.13304457603108588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0.39767970178596279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0.11087012759531412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1.1574683415061973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0.11087012759531412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0.39767970178596279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6.9423806337498561E-2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8.6184820384751344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0.20477675971978648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0.28938458310816806</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8.067825817921026E-2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0.84226952485483153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8.067825817921026E-2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0.26945109299188452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9.2787337970466108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0.16767355618257085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1.7913021558469033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0.17158300703245999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0.12449457331863378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8.5359999465118257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6.8375366923238978E-2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0.30328709547867483</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8.4554174685612438E-2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0.88273354115737845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8.4554174685612438E-2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0.28231860951179399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9.1488544429704746</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0.22907002184091141</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9.9571832288807727E-2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1.0395157476569103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9.9571832288807727E-2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0.32471920630957563</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8.8961847423506271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9.6088783290378004</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28-4B75-992C-D2CDF743F0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28-4B75-992C-D2CDF743F0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77-4FE9-8B36-25E0618F9E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77-4FE9-8B36-25E0618F9E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0.30031039599622478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0.10009408971813016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1.0449680408369382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0.10009408971813016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0.35902716640623566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0.1500672470517852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9.6088783290378004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2.1756754992061644E-3</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0.50991090064643352</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0.14215934673814168</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1.4841233330154155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0.14215934673814168</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0.50991090064643529</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6.309854694447381E-2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8.4608121202031139</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0.55460163845765376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0.42422113501655279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0.11826968074228894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1.2347186224851932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0.11826968074228894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2.2127005570183655E-2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9.3437059426839646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0.34280748042603548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0.22363734402574131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2.3347420202596236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0.22363734402574131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0.80216406537373253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6.7290408972262128E-2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7.2388961165732253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9.8726137602790143E-2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0.23132351139617491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2.4149845129107486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0.23132351139617491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0.82973355423468576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0.72705211013743298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4.4140377878532817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8.0076405644836868E-2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2.2670297062332363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0.2171514017095042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0.14099602191826399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6.9110677674538339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0.82051282051282048</c:v>
                </c:pt>
                <c:pt idx="1">
                  <c:v>6.8376068376068383E-2</c:v>
                </c:pt>
                <c:pt idx="2">
                  <c:v>1.7094017094017099E-2</c:v>
                </c:pt>
                <c:pt idx="3">
                  <c:v>3.4188034188034191E-2</c:v>
                </c:pt>
                <c:pt idx="4">
                  <c:v>1.7094017094017099E-2</c:v>
                </c:pt>
                <c:pt idx="5">
                  <c:v>4.2735042735042736E-2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68-433E-AA8F-D47FB5DB2F8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68-433E-AA8F-D47FB5DB2F8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2D-4163-B18F-A24B09D53A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2D-4163-B18F-A24B09D53A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8.8922853363110121E-2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1.5157026850045163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0.14518423014864901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0.52076084516005849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0.11285422217214069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8.3459817304500845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9.7714579769144656</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0.58974358974358976</c:v>
                </c:pt>
                <c:pt idx="1">
                  <c:v>0.41025641025641024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5F-4BEF-A617-5B24C5627E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5F-4BEF-A617-5B24C5627E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73-421D-8DFC-7B311D8434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73-421D-8DFC-7B311D8434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9.3489389048091454E-2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0.17245428864343282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4.8078966314822225E-2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0.50193756071859497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6.1465267474645202E-3</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9.7859069492784272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0.30814494479947019</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8.8720752017238169E-2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0.92623201507811359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8.8720752017238169E-2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0.27045400635833694</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9.5284669814649696</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0.40594027753293815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1.0686898083829277E-3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2.9794272849059666E-4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3.1104796511804977E-3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2.9794272849059666E-4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1.0686898083829277E-3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0.16443933225234808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43-4479-A0C9-897B7ED497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43-4479-A0C9-897B7ED497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C9-45FE-A94B-FF68CF542F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C9-45FE-A94B-FF68CF542F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0.67521367521367526</c:v>
                </c:pt>
                <c:pt idx="1">
                  <c:v>0.1025641025641026</c:v>
                </c:pt>
                <c:pt idx="2">
                  <c:v>0.22222222222222221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0.25789135514608041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0.12284825511492325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1.282518286835729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0.12284825511492237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0.29832692986748732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8.6594299242586708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0.33703236510887002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0.11540528376275372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1.2048147259783066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0.11540528376275461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0.41394683876269411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0.36091791864395084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8.978137163774738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8.5266466363682181</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C3-4772-B046-549A8990BA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C3-4772-B046-549A8990BA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89-4F51-A558-4FF1727E17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89-4F51-A558-4FF1727E17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0.17319324122164392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0.14708450503820636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1.5355412842063743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0.14708450503820636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0.29335076312051456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8.6369643064737751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0.19471814835001133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0.1216435625131318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1.2386747358985684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8.7973035734127834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0.44444444444444442</c:v>
                </c:pt>
                <c:pt idx="1">
                  <c:v>0.53846153846153844</c:v>
                </c:pt>
                <c:pt idx="2">
                  <c:v>8.5470085470085479E-3</c:v>
                </c:pt>
                <c:pt idx="3">
                  <c:v>8.5470085470085479E-3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0.28413514436417664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0.15810797838194457</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1.6506247759056443</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0.15810797838194368</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0.28021976242997759</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8.145672029218094</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8.7765448096660421</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E5-41FE-98E0-93F326E90A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E5-41FE-98E0-93F326E90A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57-4E06-8A65-5A1C44EA14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57-4E06-8A65-5A1C44EA14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0.23139831723566751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0.11841953996426824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1.2362831314190963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0.11841953996426824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0.42207719026120039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8.6936333454228159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1.0408919315564091E-2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0.29699939142943421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8.280120980686867E-2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0.86443283748789312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8.280120980686867E-2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0.17387695084295807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9.0773250329925919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0.11474208931963403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9.4089558036520415E-2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0.98228158527153298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9.4089558036520415E-2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0.33748953115408753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3.3162270300310936E-2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9.0740685542704345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1.386645573670366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0.51872192027021935</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0.1446157931334362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1.5097682835248856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0.1446157931334362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0.38224639693854279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8.2611523059783316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64-4015-8A4A-27F906392D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64-4015-8A4A-27F906392D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5</c:v>
                </c:pt>
                <c:pt idx="1">
                  <c:v>14</c:v>
                </c:pt>
                <c:pt idx="2">
                  <c:v>2</c:v>
                </c:pt>
                <c:pt idx="3">
                  <c:v>39</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12-4B51-9058-D4ABD771D1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12-4B51-9058-D4ABD771D1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0.36743214954769066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0.11223062578062759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1.1716717487930177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0.11223062578062937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0.14885532517373967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9.3636271304615164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6.0183107129828883E-2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0.52140840471062599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0.14536476490985084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1.517587442198951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0.14536476490984995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0.41221034845488802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9.1727897571361208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0.4770778717364248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0.43575792159743632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0.12148605058595408</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1.2682970655641741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0.12148605058595408</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0.38412147822444886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9.3862950153309104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0.58420365870593027</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0.364544554084965</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0.10163229615206593</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1.0610266969294297</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0.10163229615206859</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0.36454455408496322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2.9502290108146312E-2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9.3741997869082905</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0.53706441902932767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0.44275991250052815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0.12343815329916996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1.2886767398634831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0.12343815329916907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0.44275991250052904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0.10746345839156035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9.2545142974974475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7.6847651158871582</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37-4FC3-9D7D-DD829432FB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37-4FC3-9D7D-DD829432FB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8.063238294673539</c:v>
                </c:pt>
                <c:pt idx="1">
                  <c:v>9.8708191043814431</c:v>
                </c:pt>
                <c:pt idx="2">
                  <c:v>9.5918438573883158</c:v>
                </c:pt>
                <c:pt idx="3">
                  <c:v>9.3636271304615164</c:v>
                </c:pt>
                <c:pt idx="4">
                  <c:v>7.3131422661150403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7.516128997871931</c:v>
                </c:pt>
                <c:pt idx="1">
                  <c:v>9.2949832385402029</c:v>
                </c:pt>
                <c:pt idx="2">
                  <c:v>8.9973219852825554</c:v>
                </c:pt>
                <c:pt idx="3">
                  <c:v>8.5167053051106389</c:v>
                </c:pt>
                <c:pt idx="4">
                  <c:v>6.4598193756752407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74-474B-AB51-080CCCB64D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74-474B-AB51-080CCCB64D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0.2160721168214792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0.48941652513317102</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0.13644566807177405</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1.4244733415046378</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0.13644566807177583</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0.48941652513317102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6.4541669508820121E-2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8.567318425951564</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0.33675740419134215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0.11133404638203714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1.1623115875663252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5.6025821508827178E-2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8.9945242785120953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0.46644193708571802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0.74711024706105178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0.20828875109146683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2.1745048960368285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0.20828875109146594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0.38574076971195659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7.5971647652345222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0.86538800326731824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0.26959650882966901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2.8145491551154889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0.26959650882966812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0.82620919481079724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5.5800529938504484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32-4407-8C9E-26AA64206F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32-4407-8C9E-26AA64206F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F0-452D-9B88-BDA7AFF12C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F0-452D-9B88-BDA7AFF12C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9.0935453896619833E-2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8.9692484440154985E-2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0.93637676317515073</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8.9692484440154985E-2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1.2190036192494702E-2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9.3540822642841306</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8.2563424742161828E-2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0.14678026345977901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1.5323650454589606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0.1467802634597799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0.52648565187740815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0.26235173357517283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7.8670616895490806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9.1727897571361208</c:v>
                </c:pt>
                <c:pt idx="1">
                  <c:v>9.3862950153309104</c:v>
                </c:pt>
                <c:pt idx="2">
                  <c:v>9.6088783290378004</c:v>
                </c:pt>
                <c:pt idx="3">
                  <c:v>9.2545142974974475</c:v>
                </c:pt>
                <c:pt idx="4">
                  <c:v>8.6594299242586708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7.8564209226719068</c:v>
                </c:pt>
                <c:pt idx="1">
                  <c:v>8.2465389537384208</c:v>
                </c:pt>
                <c:pt idx="2">
                  <c:v>8.4772058054431803</c:v>
                </c:pt>
                <c:pt idx="3">
                  <c:v>8.1605673131284604</c:v>
                </c:pt>
                <c:pt idx="4">
                  <c:v>7.5969955958583961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0.4760948980169557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0.15440016156233849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1.6119156963918044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0.1544001615623376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0.15283317847030631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8.3603224864984771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0.2491720830369637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0.1059589850482956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1.1061967127808678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0.10595898504829648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0.38006394048139214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0.14546749569513828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9.0825253795068281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6.8540607914583163E-2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0.1616123920490331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1.6872103554767728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0.16161239204903488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0.28186362698164658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8.4426679900779735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5.1885554932287192E-2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0.33474964752531911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9.3325698965630366E-2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0.97430700536346393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9.3325698965630366E-2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8.1795003178621428E-2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9.4330222014316956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9.792460570059891E-2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0.33822841248139035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9.4295552626308066E-2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0.98443213945029484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9.4295552626306289E-2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0.33822841248139213</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7.8321491659590237E-2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9.1647459855214173</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0A8-470E-8A37-C494FE8EAF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0A8-470E-8A37-C494FE8EAF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7B-4921-AF10-3A05ABAB60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7B-4921-AF10-3A05ABAB60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0.12735859151982254</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0.18936623464822766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5.2793890418357137E-2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0.5511606968402134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5.2793890418357137E-2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0.18936623464822766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5.8095392354548636E-2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9.8708191043814431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0.12482009130112992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0.26956613367793025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7.5153022651210932E-2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0.78458685286976149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7.5153022651210932E-2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0.13918996885531421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9.5918438573883158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6.9110677674538339</c:v>
                </c:pt>
                <c:pt idx="1">
                  <c:v>7.9828476674521944</c:v>
                </c:pt>
                <c:pt idx="2">
                  <c:v>4.4140377878532817</c:v>
                </c:pt>
                <c:pt idx="3">
                  <c:v>8.5359999465118257</c:v>
                </c:pt>
                <c:pt idx="4">
                  <c:v>7.2300674768875588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7.8925066566075044</c:v>
                </c:pt>
                <c:pt idx="1">
                  <c:v>8.7389531911453115</c:v>
                </c:pt>
                <c:pt idx="2">
                  <c:v>4.9198767003185759</c:v>
                </c:pt>
                <c:pt idx="3">
                  <c:v>8.8082713417254546</c:v>
                </c:pt>
                <c:pt idx="4">
                  <c:v>7.4783958079714701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4E-42B1-9FD9-E5F989B30F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4E-42B1-9FD9-E5F989B30F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C6E-45EA-B678-66D11DF0F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C6E-45EA-B678-66D11DF0F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0.25512396574053886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3.1651469944546218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0.30317913548845699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0.88731039781934307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6.2909411395436221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0.30142450105766638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0.65286381517037562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0.18201355051624013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1.9001955442558067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0.18201355051624013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0.63537973990058028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7.231920158166238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57-40C7-8D73-E214BB2F92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57-40C7-8D73-E214BB2F92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756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RRF | Wrightington, Wigan and Leigh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8028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RRF | Wrightington, Wigan and Leigh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74676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RRF | Wrightington, Wigan and Leigh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Wrightington, Wigan and Leigh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10174234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99076695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79200789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04442473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Wrightington, Wigan and Leigh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clear explanations about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 </a:t>
            </a:r>
            <a:r>
              <a:rPr lang="en-GB" sz="1200" b="0">
                <a:solidFill>
                  <a:prstClr val="black"/>
                </a:solidFill>
                <a:latin typeface="Arial"/>
              </a:rPr>
              <a:t>Children and young people feeling well looked after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Staff taking time to listen to children and young people's fears or worries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showing friendliness when looking after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communicating in ways children and young people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finding the hospital Wi-Fi meets their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746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66132698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67440188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62366743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95886480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Wrightington, Wigan and Leigh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being available when children and young people need attention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receiving written information about care at home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746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338655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41736309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8684EEF-9514-3573-53B1-9664152B086B}"/>
              </a:ext>
            </a:extLst>
          </p:cNvPr>
          <p:cNvGraphicFramePr/>
          <p:nvPr>
            <p:extLst>
              <p:ext uri="{D42A27DB-BD31-4B8C-83A1-F6EECF244321}">
                <p14:modId xmlns:p14="http://schemas.microsoft.com/office/powerpoint/2010/main" val="15562980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8A1F7B5-4E56-9962-85F3-E9B73A330CE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87772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66818738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966649924"/>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93226599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3532988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436875003"/>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444102233"/>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2456979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977460303"/>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999196707"/>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761672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6C21022-B8A7-7A6E-3752-BCC1C90EE52D}"/>
              </a:ext>
            </a:extLst>
          </p:cNvPr>
          <p:cNvGraphicFramePr/>
          <p:nvPr>
            <p:extLst>
              <p:ext uri="{D42A27DB-BD31-4B8C-83A1-F6EECF244321}">
                <p14:modId xmlns:p14="http://schemas.microsoft.com/office/powerpoint/2010/main" val="13807969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D466B97-F489-3632-EC51-EDDA9730245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88191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8427365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211327082"/>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951579844"/>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0374591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401865431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9952888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89779333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8998282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43532876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96990824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5610338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331B6C0-47BE-A9B6-3766-DBDC6D706887}"/>
              </a:ext>
            </a:extLst>
          </p:cNvPr>
          <p:cNvGraphicFramePr/>
          <p:nvPr>
            <p:extLst>
              <p:ext uri="{D42A27DB-BD31-4B8C-83A1-F6EECF244321}">
                <p14:modId xmlns:p14="http://schemas.microsoft.com/office/powerpoint/2010/main" val="5435120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97CA0C96-85E2-D1E1-1896-FC099465F31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25685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988486939"/>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423115443"/>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207881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341836265"/>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0981347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8735922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B55A96A-EA64-8D8B-313A-2D37361E591E}"/>
              </a:ext>
            </a:extLst>
          </p:cNvPr>
          <p:cNvGraphicFramePr/>
          <p:nvPr>
            <p:extLst>
              <p:ext uri="{D42A27DB-BD31-4B8C-83A1-F6EECF244321}">
                <p14:modId xmlns:p14="http://schemas.microsoft.com/office/powerpoint/2010/main" val="42532534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309F4A2-E78D-AA98-4F0B-A8832A4AFD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38326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0435558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06418379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99881303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6120711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813182461"/>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853446284"/>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4269581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67206862"/>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7254300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96002154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71025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1307933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008139B-6CF6-D605-6008-3EF912374C29}"/>
              </a:ext>
            </a:extLst>
          </p:cNvPr>
          <p:cNvGraphicFramePr/>
          <p:nvPr>
            <p:extLst>
              <p:ext uri="{D42A27DB-BD31-4B8C-83A1-F6EECF244321}">
                <p14:modId xmlns:p14="http://schemas.microsoft.com/office/powerpoint/2010/main" val="5188645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3D2D375-2AAD-537D-EC6A-DB365C6FD6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897500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86908894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2956648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575761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859872345"/>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2460766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1386417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30FB876-DFB6-CCDD-BC97-A20882D6C271}"/>
              </a:ext>
            </a:extLst>
          </p:cNvPr>
          <p:cNvGraphicFramePr/>
          <p:nvPr>
            <p:extLst>
              <p:ext uri="{D42A27DB-BD31-4B8C-83A1-F6EECF244321}">
                <p14:modId xmlns:p14="http://schemas.microsoft.com/office/powerpoint/2010/main" val="40719597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680D89F-4309-D388-15E3-3380564D08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47411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384012925"/>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3098009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039695278"/>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23010815"/>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89187226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2993533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988516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FAA8099-6DD4-1732-10FF-4308F9F4FDBE}"/>
              </a:ext>
            </a:extLst>
          </p:cNvPr>
          <p:cNvGraphicFramePr/>
          <p:nvPr>
            <p:extLst>
              <p:ext uri="{D42A27DB-BD31-4B8C-83A1-F6EECF244321}">
                <p14:modId xmlns:p14="http://schemas.microsoft.com/office/powerpoint/2010/main" val="32504063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B7D774B-742F-19CF-6816-A515B845CA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08389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30028462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8825407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8480407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846741177"/>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102647796"/>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56119117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63721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82051122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70529887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41269609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308244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4312985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61C32F3-4938-4E86-411E-7F7C08DFD82F}"/>
              </a:ext>
            </a:extLst>
          </p:cNvPr>
          <p:cNvGraphicFramePr/>
          <p:nvPr>
            <p:extLst>
              <p:ext uri="{D42A27DB-BD31-4B8C-83A1-F6EECF244321}">
                <p14:modId xmlns:p14="http://schemas.microsoft.com/office/powerpoint/2010/main" val="30205559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8E9A461-2B1C-0510-D49D-19532DFC2E0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5262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287633555"/>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22361495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441618099"/>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749035964"/>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6184864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797440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23701889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3179F68-7944-2DB3-CC02-000861265276}"/>
              </a:ext>
            </a:extLst>
          </p:cNvPr>
          <p:cNvGraphicFramePr/>
          <p:nvPr>
            <p:extLst>
              <p:ext uri="{D42A27DB-BD31-4B8C-83A1-F6EECF244321}">
                <p14:modId xmlns:p14="http://schemas.microsoft.com/office/powerpoint/2010/main" val="29401116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8F610E2-7E76-49C0-0848-5B86302B24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31303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4242548125"/>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08524080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96593478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9557569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61740123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33156268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6109134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518853990"/>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66329294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5424328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4832658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30BC4B0-356B-69F3-9D2B-A8262A504350}"/>
              </a:ext>
            </a:extLst>
          </p:cNvPr>
          <p:cNvGraphicFramePr/>
          <p:nvPr>
            <p:extLst>
              <p:ext uri="{D42A27DB-BD31-4B8C-83A1-F6EECF244321}">
                <p14:modId xmlns:p14="http://schemas.microsoft.com/office/powerpoint/2010/main" val="3181317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B91A4B1-67FD-DA07-7AB4-C696CAC7085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79512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605482187"/>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88885554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2738581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265786103"/>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35349741"/>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458493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81777344"/>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610164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11166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03F9518-9035-86F1-38F0-3612657DBCF7}"/>
              </a:ext>
            </a:extLst>
          </p:cNvPr>
          <p:cNvGraphicFramePr/>
          <p:nvPr>
            <p:extLst>
              <p:ext uri="{D42A27DB-BD31-4B8C-83A1-F6EECF244321}">
                <p14:modId xmlns:p14="http://schemas.microsoft.com/office/powerpoint/2010/main" val="23897096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426B29A-4770-4648-29C7-8233000B93F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205436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12474788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780451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8220524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4997041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7387739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67DAC32-3E5C-987A-8BE3-939074F3DA44}"/>
              </a:ext>
            </a:extLst>
          </p:cNvPr>
          <p:cNvGraphicFramePr/>
          <p:nvPr>
            <p:extLst>
              <p:ext uri="{D42A27DB-BD31-4B8C-83A1-F6EECF244321}">
                <p14:modId xmlns:p14="http://schemas.microsoft.com/office/powerpoint/2010/main" val="13158056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F61046C-C67E-4980-0693-56767CB819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919185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946936730"/>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8965117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30452108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900352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7474250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1C52590-2D78-536D-B28A-F90D1728D8B9}"/>
              </a:ext>
            </a:extLst>
          </p:cNvPr>
          <p:cNvGraphicFramePr/>
          <p:nvPr>
            <p:extLst>
              <p:ext uri="{D42A27DB-BD31-4B8C-83A1-F6EECF244321}">
                <p14:modId xmlns:p14="http://schemas.microsoft.com/office/powerpoint/2010/main" val="41165521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7EB0AC1-2C3E-D49A-870C-7332D2393D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40055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6035721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97002565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676189211"/>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404141469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8539323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9154253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36D8EEA-A909-8BD5-CCE8-9CDE3C3698D7}"/>
              </a:ext>
            </a:extLst>
          </p:cNvPr>
          <p:cNvGraphicFramePr/>
          <p:nvPr>
            <p:extLst>
              <p:ext uri="{D42A27DB-BD31-4B8C-83A1-F6EECF244321}">
                <p14:modId xmlns:p14="http://schemas.microsoft.com/office/powerpoint/2010/main" val="6613839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700B2EB-D3B2-2F81-E098-05CE70D4634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1713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739166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09534481"/>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9062491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167291853"/>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114497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7904541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6C6414A-82CE-531C-5094-D1D5E9FF6C0F}"/>
              </a:ext>
            </a:extLst>
          </p:cNvPr>
          <p:cNvGraphicFramePr/>
          <p:nvPr>
            <p:extLst>
              <p:ext uri="{D42A27DB-BD31-4B8C-83A1-F6EECF244321}">
                <p14:modId xmlns:p14="http://schemas.microsoft.com/office/powerpoint/2010/main" val="21010375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B55B10E-308B-8C36-240C-6183A6E75A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35116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008888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46497365"/>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7522541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4739540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95AA7F4-4572-2C3B-384C-22A5E25E76C7}"/>
              </a:ext>
            </a:extLst>
          </p:cNvPr>
          <p:cNvGraphicFramePr/>
          <p:nvPr>
            <p:extLst>
              <p:ext uri="{D42A27DB-BD31-4B8C-83A1-F6EECF244321}">
                <p14:modId xmlns:p14="http://schemas.microsoft.com/office/powerpoint/2010/main" val="32492249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40AAD95-D8EB-5DE6-67CA-51779871DFA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61859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1908161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862279674"/>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41477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8843167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E73A890-10C7-2511-9CBC-5AC240CC98C9}"/>
              </a:ext>
            </a:extLst>
          </p:cNvPr>
          <p:cNvGraphicFramePr/>
          <p:nvPr>
            <p:extLst>
              <p:ext uri="{D42A27DB-BD31-4B8C-83A1-F6EECF244321}">
                <p14:modId xmlns:p14="http://schemas.microsoft.com/office/powerpoint/2010/main" val="22120089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4DD9B24-8CDD-4D83-192C-4FD534D8E7F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498092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236154307"/>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453062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120224104"/>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430527279"/>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5601796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8258280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AE6D5CB-A95C-FD25-9F11-00BEFF4D90E0}"/>
              </a:ext>
            </a:extLst>
          </p:cNvPr>
          <p:cNvGraphicFramePr/>
          <p:nvPr>
            <p:extLst>
              <p:ext uri="{D42A27DB-BD31-4B8C-83A1-F6EECF244321}">
                <p14:modId xmlns:p14="http://schemas.microsoft.com/office/powerpoint/2010/main" val="14646105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0B7AF7D-C8E6-83ED-E050-A5AEEC4C848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10072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504034852"/>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876097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162766864"/>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144666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5959696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0BF14BD-6DFF-E09F-2CDA-3C5FB41A8551}"/>
              </a:ext>
            </a:extLst>
          </p:cNvPr>
          <p:cNvGraphicFramePr/>
          <p:nvPr>
            <p:extLst>
              <p:ext uri="{D42A27DB-BD31-4B8C-83A1-F6EECF244321}">
                <p14:modId xmlns:p14="http://schemas.microsoft.com/office/powerpoint/2010/main" val="38032536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C43EFD2-FB57-39E7-6B83-ED9F27798F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13328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577537280"/>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25295859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933921344"/>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159384217"/>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4232255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4325077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CC20C78-8307-A56B-E13D-2456E3B3DD6B}"/>
              </a:ext>
            </a:extLst>
          </p:cNvPr>
          <p:cNvGraphicFramePr/>
          <p:nvPr>
            <p:extLst>
              <p:ext uri="{D42A27DB-BD31-4B8C-83A1-F6EECF244321}">
                <p14:modId xmlns:p14="http://schemas.microsoft.com/office/powerpoint/2010/main" val="30764308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349ED80-88D7-7471-7702-4592D0824A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29008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078792490"/>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81725438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110858613"/>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2323593086"/>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23200016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4514805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8711318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4349529-7A8D-4BC7-03B1-39DD7878734D}"/>
              </a:ext>
            </a:extLst>
          </p:cNvPr>
          <p:cNvGraphicFramePr/>
          <p:nvPr>
            <p:extLst>
              <p:ext uri="{D42A27DB-BD31-4B8C-83A1-F6EECF244321}">
                <p14:modId xmlns:p14="http://schemas.microsoft.com/office/powerpoint/2010/main" val="42746985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E3830CC-D21F-5B15-189C-B893E8DD8A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7412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746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517828522"/>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00496619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225178168"/>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48227251"/>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07089079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93519684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65434395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85132351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600019853"/>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51930472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5164107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3941414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B3B1723-C44B-B509-A165-2B5E833C9D02}"/>
              </a:ext>
            </a:extLst>
          </p:cNvPr>
          <p:cNvGraphicFramePr/>
          <p:nvPr>
            <p:extLst>
              <p:ext uri="{D42A27DB-BD31-4B8C-83A1-F6EECF244321}">
                <p14:modId xmlns:p14="http://schemas.microsoft.com/office/powerpoint/2010/main" val="6314045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B7FAB80-42D9-46B1-B497-572F5DC7CFC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927323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069282900"/>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654813007"/>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55174430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91365869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65175244"/>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c26. Overall, how well were you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2313428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4827007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08990267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11963</Words>
  <Application>Microsoft Office PowerPoint</Application>
  <PresentationFormat>Widescreen</PresentationFormat>
  <Paragraphs>1609</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Wrightington, Wigan and Leigh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